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91" y="7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B508A-9B4F-93AE-C729-1D7B548808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575910-970A-92F6-521C-F2254A3ABF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D71E8-B84D-8656-A481-CECD9F2A3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BDCA9-A667-973E-33D7-C0A18DCFA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4B6BA2-9F5C-AA50-E273-67C83817F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2436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AA096-4E44-045F-131E-CC4DB72C3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74FA31-BF4D-019F-840E-19DE35E263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E737D4-49E1-1ACB-89A3-46362DD32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D19371-98E4-1690-233A-6F0470D53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E606D3-DD5A-8527-573E-0C0E8C14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858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F058-16CF-4DD6-B449-51B1A0D975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18B415-696A-4FF1-89FE-63753A856F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66AE6-1DFB-E684-A7CE-E28F3646E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3C4B0-D5AA-E165-EA1F-5141C7A28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6AFAD-F22F-6686-F864-A11EAFD57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4674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A4257-6403-B1CF-C3CD-F3D849767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03182F-FD80-1DFD-02A8-B03B33521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04C62-39B1-27D1-7F63-8A258E746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5FA47-DDA5-1E16-4A03-36AB8D51F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875EA-F328-0E10-12EC-BA11D369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2017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A327E-4FB8-A411-12B0-5D53E5085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229B16-CF75-7B67-A73C-553070627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F6CE93-5B0B-9B1C-9CB8-0A8F64992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A09E4A-D83C-DE95-01D8-6AE4BC102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5AFC5-C07B-C2E3-A6F6-1A6736064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8959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3DDC6-42A6-AADB-5034-193726546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3FAE94-D759-3445-1D15-2F8EB4D79C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BB04B2-0FC3-D1E4-E9EE-FA99CE71F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79F5BA-C5FC-196A-28E7-6F7E48A7A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8DFCAF-C3AB-78A0-B20E-CB3055268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B6B65A-374D-1DEC-F9F1-AF5929A6C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9045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65888-45F8-1883-EE59-5D76BE1C1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F96CD2-6EAD-906C-6DB1-C5D8B1FA2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2F5D28-1ECF-70FA-DDD9-CA175C8EF6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A952EB-05ED-29E0-7D6D-C14909BFFB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8F8E27-F1A4-155F-D9F3-B0FC45154D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8B64E5-4587-EA1C-3291-623559CAB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6A619-3EFA-3807-CFE6-A8CB7EDC1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99F8A6-8FF9-0909-5791-269BF7B82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9388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FD32C-C7E8-6618-D5E2-9B86AEE5C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12E806-9E7C-C65A-147E-B1C21C24B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E9AD43-4192-2F14-F572-0DC81D815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91F26-8085-F2AA-97D1-9ADD114C3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8729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6EFC3A-13CE-4F21-1E55-6F9BA469C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786C7B-59DB-7AF3-3652-7AD92B4AF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40B196-EF2D-1BD0-9968-2F2FE6C10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9570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A1C86-2E02-8BA6-FA3A-8910B018A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FD9345-FA53-DE37-74B7-E42BAB9E2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870308-3022-BDC4-781C-4FB430F4A5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8ACC70-F84F-2E7C-B43E-7608CD24C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C470EA-763F-D880-FA7B-583F5F066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250194-658F-C928-C972-583B76270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198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CAF0C-2339-CC9F-5E5A-0ED32D327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B87E5B-79F2-8365-96A3-4CB030FBCA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99EE43-89C4-010C-01E5-10CC3D3757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9A4541-39E7-4AB2-8368-A3F677410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81B759-F625-FC3E-0DF9-1A54D8842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BCEF4F-ACEE-720E-4DAC-085F2DC48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6432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5AA237-1267-E36E-FA2E-FE9B70EFD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E5D16-6AB8-58E4-6481-BF2BCA453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1A699-FBB6-34A1-6212-672EAC5691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97D72-6FAE-4A35-9F36-4F9F25E7E30D}" type="datetimeFigureOut">
              <a:rPr lang="es-ES" smtClean="0"/>
              <a:t>09/09/2022</a:t>
            </a:fld>
            <a:endParaRPr lang="es-E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BDFF9-B5CE-E42D-45DF-DCE717BC43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1E557C-A96B-B18D-786C-4D172BA94F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B664B-8BB3-49F4-95A8-CC435EE66C3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787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F118-C2F8-DF8F-CE6A-4C5DC11172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Content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609DD1-75B0-D38C-6EA9-2784AE422F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err="1"/>
              <a:t>Subcontent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20180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</dc:title>
  <dc:creator>dynadocx</dc:creator>
  <cp:lastModifiedBy>dynadocx</cp:lastModifiedBy>
  <cp:revision>1</cp:revision>
  <dcterms:created xsi:type="dcterms:W3CDTF">2022-09-09T10:46:16Z</dcterms:created>
  <dcterms:modified xsi:type="dcterms:W3CDTF">2022-09-09T10:46:35Z</dcterms:modified>
</cp:coreProperties>
</file>